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4982" autoAdjust="0"/>
  </p:normalViewPr>
  <p:slideViewPr>
    <p:cSldViewPr snapToGrid="0" showGuides="1">
      <p:cViewPr varScale="1">
        <p:scale>
          <a:sx n="70" d="100"/>
          <a:sy n="70" d="100"/>
        </p:scale>
        <p:origin x="201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D045AD-9FFE-44C5-B532-4BE2DA241485}" type="datetimeFigureOut">
              <a:rPr lang="en-US" smtClean="0"/>
              <a:t>9/10/2021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93607F-3B63-4B87-8FD9-10C76ED6B667}" type="slidenum">
              <a:rPr lang="en-US" smtClean="0"/>
              <a:t>‹#›</a:t>
            </a:fld>
            <a:endParaRPr lang="en-US"/>
          </a:p>
        </p:txBody>
      </p:sp>
    </p:spTree>
    <p:extLst>
      <p:ext uri="{BB962C8B-B14F-4D97-AF65-F5344CB8AC3E}">
        <p14:creationId xmlns:p14="http://schemas.microsoft.com/office/powerpoint/2010/main" val="3577235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200"/>
              </a:spcBef>
              <a:spcAft>
                <a:spcPts val="0"/>
              </a:spcAft>
            </a:pPr>
            <a:r>
              <a:rPr lang="en-US"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Script</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From Mount Rainier to Puget Sound, Bonney Lake to Centralia, the South Sound is a unique place to live, work and play.</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live here, enjoy the natural beauty our area offers and are part of the caring community that makes this a special place.</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Imagine the impact of each of us investing back into the local communities that support us by funding the charities we love. The ones we know do great work in many areas of interest and need – education, religion, medical, arts, equity, housing, children, parks, animals, food, basic services, and so much more.</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Imagine the impact those on-the-ground nonprofits and local foundations could make with sustainable funds from all of us.</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&lt;PAUSE&gt;</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Leave 10 South Sound is a movement to educate, encourage and inspire people in the South Sound to leave at least 10% of their estate to charity and invest in the community for the future. Our mission is to build better communities and to transform as many people as possible into philanthropists.</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Visit our website on the screen to learn more or get started.</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We have tools for individuals looking to connect with a nonprofit organizations and professional advisors to help you get started.</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We also have tools for Financial Advisors on how to guide clients in making the charitable gifts that are closest to their hearts.</a:t>
            </a: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And tools for nonprofits to build or improve your planned giving program.</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Imagine a community where everyone thrives.</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Imagine if we all left 10% to charities we care about.</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We can do it together.</a:t>
            </a:r>
          </a:p>
          <a:p>
            <a:endParaRPr lang="en-US" dirty="0"/>
          </a:p>
        </p:txBody>
      </p:sp>
      <p:sp>
        <p:nvSpPr>
          <p:cNvPr id="4" name="Slide Number Placeholder 3"/>
          <p:cNvSpPr>
            <a:spLocks noGrp="1"/>
          </p:cNvSpPr>
          <p:nvPr>
            <p:ph type="sldNum" sz="quarter" idx="5"/>
          </p:nvPr>
        </p:nvSpPr>
        <p:spPr/>
        <p:txBody>
          <a:bodyPr/>
          <a:lstStyle/>
          <a:p>
            <a:fld id="{9993607F-3B63-4B87-8FD9-10C76ED6B667}" type="slidenum">
              <a:rPr lang="en-US" smtClean="0"/>
              <a:t>1</a:t>
            </a:fld>
            <a:endParaRPr lang="en-US"/>
          </a:p>
        </p:txBody>
      </p:sp>
    </p:spTree>
    <p:extLst>
      <p:ext uri="{BB962C8B-B14F-4D97-AF65-F5344CB8AC3E}">
        <p14:creationId xmlns:p14="http://schemas.microsoft.com/office/powerpoint/2010/main" val="1682201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AF4BE-4A94-42D7-A0CD-05B5E38FD2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DBD240-F39D-42E8-BB8D-D61B4D3EF3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5219B27-F800-4DCC-B32C-19026A462EAF}"/>
              </a:ext>
            </a:extLst>
          </p:cNvPr>
          <p:cNvSpPr>
            <a:spLocks noGrp="1"/>
          </p:cNvSpPr>
          <p:nvPr>
            <p:ph type="dt" sz="half" idx="10"/>
          </p:nvPr>
        </p:nvSpPr>
        <p:spPr/>
        <p:txBody>
          <a:bodyPr/>
          <a:lstStyle/>
          <a:p>
            <a:fld id="{F4F5D4A8-DBDB-4DE0-B623-A9AF0E1446E7}" type="datetimeFigureOut">
              <a:rPr lang="en-US" smtClean="0"/>
              <a:t>9/10/2021</a:t>
            </a:fld>
            <a:endParaRPr lang="en-US"/>
          </a:p>
        </p:txBody>
      </p:sp>
      <p:sp>
        <p:nvSpPr>
          <p:cNvPr id="5" name="Footer Placeholder 4">
            <a:extLst>
              <a:ext uri="{FF2B5EF4-FFF2-40B4-BE49-F238E27FC236}">
                <a16:creationId xmlns:a16="http://schemas.microsoft.com/office/drawing/2014/main" id="{6864A902-8E41-4F7D-9FC1-EB4C831877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9B6314-0B91-48AD-A776-4E31F3B4F37B}"/>
              </a:ext>
            </a:extLst>
          </p:cNvPr>
          <p:cNvSpPr>
            <a:spLocks noGrp="1"/>
          </p:cNvSpPr>
          <p:nvPr>
            <p:ph type="sldNum" sz="quarter" idx="12"/>
          </p:nvPr>
        </p:nvSpPr>
        <p:spPr/>
        <p:txBody>
          <a:bodyPr/>
          <a:lstStyle/>
          <a:p>
            <a:fld id="{9943E9E7-2CAB-4E65-B8E2-303501E41CBD}" type="slidenum">
              <a:rPr lang="en-US" smtClean="0"/>
              <a:t>‹#›</a:t>
            </a:fld>
            <a:endParaRPr lang="en-US"/>
          </a:p>
        </p:txBody>
      </p:sp>
    </p:spTree>
    <p:extLst>
      <p:ext uri="{BB962C8B-B14F-4D97-AF65-F5344CB8AC3E}">
        <p14:creationId xmlns:p14="http://schemas.microsoft.com/office/powerpoint/2010/main" val="2919356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7BFD2-DA0D-460A-B7F9-C93E210CF6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38DB53-2E45-434D-9AF5-2C260B22D0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BA29FE-D37F-4423-8F05-89A765077AD6}"/>
              </a:ext>
            </a:extLst>
          </p:cNvPr>
          <p:cNvSpPr>
            <a:spLocks noGrp="1"/>
          </p:cNvSpPr>
          <p:nvPr>
            <p:ph type="dt" sz="half" idx="10"/>
          </p:nvPr>
        </p:nvSpPr>
        <p:spPr/>
        <p:txBody>
          <a:bodyPr/>
          <a:lstStyle/>
          <a:p>
            <a:fld id="{F4F5D4A8-DBDB-4DE0-B623-A9AF0E1446E7}" type="datetimeFigureOut">
              <a:rPr lang="en-US" smtClean="0"/>
              <a:t>9/10/2021</a:t>
            </a:fld>
            <a:endParaRPr lang="en-US"/>
          </a:p>
        </p:txBody>
      </p:sp>
      <p:sp>
        <p:nvSpPr>
          <p:cNvPr id="5" name="Footer Placeholder 4">
            <a:extLst>
              <a:ext uri="{FF2B5EF4-FFF2-40B4-BE49-F238E27FC236}">
                <a16:creationId xmlns:a16="http://schemas.microsoft.com/office/drawing/2014/main" id="{EAB6EDF4-348D-4E49-A6B0-ECDCD257AB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78E6D0-2D2A-4407-B4C3-38BD21901196}"/>
              </a:ext>
            </a:extLst>
          </p:cNvPr>
          <p:cNvSpPr>
            <a:spLocks noGrp="1"/>
          </p:cNvSpPr>
          <p:nvPr>
            <p:ph type="sldNum" sz="quarter" idx="12"/>
          </p:nvPr>
        </p:nvSpPr>
        <p:spPr/>
        <p:txBody>
          <a:bodyPr/>
          <a:lstStyle/>
          <a:p>
            <a:fld id="{9943E9E7-2CAB-4E65-B8E2-303501E41CBD}" type="slidenum">
              <a:rPr lang="en-US" smtClean="0"/>
              <a:t>‹#›</a:t>
            </a:fld>
            <a:endParaRPr lang="en-US"/>
          </a:p>
        </p:txBody>
      </p:sp>
    </p:spTree>
    <p:extLst>
      <p:ext uri="{BB962C8B-B14F-4D97-AF65-F5344CB8AC3E}">
        <p14:creationId xmlns:p14="http://schemas.microsoft.com/office/powerpoint/2010/main" val="3836407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79E0FD-5B92-4EED-B786-CF48DE7F94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A111AD1-5FA8-479E-B5FE-86DBBBEAFB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70CD77-66F6-4CF6-9ADA-0EA461C0D48B}"/>
              </a:ext>
            </a:extLst>
          </p:cNvPr>
          <p:cNvSpPr>
            <a:spLocks noGrp="1"/>
          </p:cNvSpPr>
          <p:nvPr>
            <p:ph type="dt" sz="half" idx="10"/>
          </p:nvPr>
        </p:nvSpPr>
        <p:spPr/>
        <p:txBody>
          <a:bodyPr/>
          <a:lstStyle/>
          <a:p>
            <a:fld id="{F4F5D4A8-DBDB-4DE0-B623-A9AF0E1446E7}" type="datetimeFigureOut">
              <a:rPr lang="en-US" smtClean="0"/>
              <a:t>9/10/2021</a:t>
            </a:fld>
            <a:endParaRPr lang="en-US"/>
          </a:p>
        </p:txBody>
      </p:sp>
      <p:sp>
        <p:nvSpPr>
          <p:cNvPr id="5" name="Footer Placeholder 4">
            <a:extLst>
              <a:ext uri="{FF2B5EF4-FFF2-40B4-BE49-F238E27FC236}">
                <a16:creationId xmlns:a16="http://schemas.microsoft.com/office/drawing/2014/main" id="{29038A4C-026C-4D2F-851C-033A060381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FF11E1-33B3-4FCB-8FED-9EB5146E3ADB}"/>
              </a:ext>
            </a:extLst>
          </p:cNvPr>
          <p:cNvSpPr>
            <a:spLocks noGrp="1"/>
          </p:cNvSpPr>
          <p:nvPr>
            <p:ph type="sldNum" sz="quarter" idx="12"/>
          </p:nvPr>
        </p:nvSpPr>
        <p:spPr/>
        <p:txBody>
          <a:bodyPr/>
          <a:lstStyle/>
          <a:p>
            <a:fld id="{9943E9E7-2CAB-4E65-B8E2-303501E41CBD}" type="slidenum">
              <a:rPr lang="en-US" smtClean="0"/>
              <a:t>‹#›</a:t>
            </a:fld>
            <a:endParaRPr lang="en-US"/>
          </a:p>
        </p:txBody>
      </p:sp>
    </p:spTree>
    <p:extLst>
      <p:ext uri="{BB962C8B-B14F-4D97-AF65-F5344CB8AC3E}">
        <p14:creationId xmlns:p14="http://schemas.microsoft.com/office/powerpoint/2010/main" val="2463152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05D6-092F-44C2-9BDE-02329D19E5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829B90-EC3A-4708-86D3-81AD1CFBE0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C4C922-B665-4AF5-B642-297D7414910A}"/>
              </a:ext>
            </a:extLst>
          </p:cNvPr>
          <p:cNvSpPr>
            <a:spLocks noGrp="1"/>
          </p:cNvSpPr>
          <p:nvPr>
            <p:ph type="dt" sz="half" idx="10"/>
          </p:nvPr>
        </p:nvSpPr>
        <p:spPr/>
        <p:txBody>
          <a:bodyPr/>
          <a:lstStyle/>
          <a:p>
            <a:fld id="{F4F5D4A8-DBDB-4DE0-B623-A9AF0E1446E7}" type="datetimeFigureOut">
              <a:rPr lang="en-US" smtClean="0"/>
              <a:t>9/10/2021</a:t>
            </a:fld>
            <a:endParaRPr lang="en-US"/>
          </a:p>
        </p:txBody>
      </p:sp>
      <p:sp>
        <p:nvSpPr>
          <p:cNvPr id="5" name="Footer Placeholder 4">
            <a:extLst>
              <a:ext uri="{FF2B5EF4-FFF2-40B4-BE49-F238E27FC236}">
                <a16:creationId xmlns:a16="http://schemas.microsoft.com/office/drawing/2014/main" id="{E8ADD638-8CC5-42E6-A0E2-E200680308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572AEA-19F2-464E-983D-01C6997531FB}"/>
              </a:ext>
            </a:extLst>
          </p:cNvPr>
          <p:cNvSpPr>
            <a:spLocks noGrp="1"/>
          </p:cNvSpPr>
          <p:nvPr>
            <p:ph type="sldNum" sz="quarter" idx="12"/>
          </p:nvPr>
        </p:nvSpPr>
        <p:spPr/>
        <p:txBody>
          <a:bodyPr/>
          <a:lstStyle/>
          <a:p>
            <a:fld id="{9943E9E7-2CAB-4E65-B8E2-303501E41CBD}" type="slidenum">
              <a:rPr lang="en-US" smtClean="0"/>
              <a:t>‹#›</a:t>
            </a:fld>
            <a:endParaRPr lang="en-US"/>
          </a:p>
        </p:txBody>
      </p:sp>
    </p:spTree>
    <p:extLst>
      <p:ext uri="{BB962C8B-B14F-4D97-AF65-F5344CB8AC3E}">
        <p14:creationId xmlns:p14="http://schemas.microsoft.com/office/powerpoint/2010/main" val="2320544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9D655-051F-4C91-9302-836DBC113E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10B851E-4586-4D6B-AA35-A9E66A453D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A62918B-F46C-4EF4-B388-6382F30E2BE5}"/>
              </a:ext>
            </a:extLst>
          </p:cNvPr>
          <p:cNvSpPr>
            <a:spLocks noGrp="1"/>
          </p:cNvSpPr>
          <p:nvPr>
            <p:ph type="dt" sz="half" idx="10"/>
          </p:nvPr>
        </p:nvSpPr>
        <p:spPr/>
        <p:txBody>
          <a:bodyPr/>
          <a:lstStyle/>
          <a:p>
            <a:fld id="{F4F5D4A8-DBDB-4DE0-B623-A9AF0E1446E7}" type="datetimeFigureOut">
              <a:rPr lang="en-US" smtClean="0"/>
              <a:t>9/10/2021</a:t>
            </a:fld>
            <a:endParaRPr lang="en-US"/>
          </a:p>
        </p:txBody>
      </p:sp>
      <p:sp>
        <p:nvSpPr>
          <p:cNvPr id="5" name="Footer Placeholder 4">
            <a:extLst>
              <a:ext uri="{FF2B5EF4-FFF2-40B4-BE49-F238E27FC236}">
                <a16:creationId xmlns:a16="http://schemas.microsoft.com/office/drawing/2014/main" id="{A925AFB4-F71A-4D4C-9499-494C9B3701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D90586-291C-406F-BC62-AA87224875F4}"/>
              </a:ext>
            </a:extLst>
          </p:cNvPr>
          <p:cNvSpPr>
            <a:spLocks noGrp="1"/>
          </p:cNvSpPr>
          <p:nvPr>
            <p:ph type="sldNum" sz="quarter" idx="12"/>
          </p:nvPr>
        </p:nvSpPr>
        <p:spPr/>
        <p:txBody>
          <a:bodyPr/>
          <a:lstStyle/>
          <a:p>
            <a:fld id="{9943E9E7-2CAB-4E65-B8E2-303501E41CBD}" type="slidenum">
              <a:rPr lang="en-US" smtClean="0"/>
              <a:t>‹#›</a:t>
            </a:fld>
            <a:endParaRPr lang="en-US"/>
          </a:p>
        </p:txBody>
      </p:sp>
    </p:spTree>
    <p:extLst>
      <p:ext uri="{BB962C8B-B14F-4D97-AF65-F5344CB8AC3E}">
        <p14:creationId xmlns:p14="http://schemas.microsoft.com/office/powerpoint/2010/main" val="2724434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B312F-F234-40F2-8D72-F82ACC68F4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15E6C4-BCEA-4343-85ED-55B47D8CE4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9394CD5-30EE-4936-8D65-7827F565351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190E482-E068-4FE9-89BE-051C397324B0}"/>
              </a:ext>
            </a:extLst>
          </p:cNvPr>
          <p:cNvSpPr>
            <a:spLocks noGrp="1"/>
          </p:cNvSpPr>
          <p:nvPr>
            <p:ph type="dt" sz="half" idx="10"/>
          </p:nvPr>
        </p:nvSpPr>
        <p:spPr/>
        <p:txBody>
          <a:bodyPr/>
          <a:lstStyle/>
          <a:p>
            <a:fld id="{F4F5D4A8-DBDB-4DE0-B623-A9AF0E1446E7}" type="datetimeFigureOut">
              <a:rPr lang="en-US" smtClean="0"/>
              <a:t>9/10/2021</a:t>
            </a:fld>
            <a:endParaRPr lang="en-US"/>
          </a:p>
        </p:txBody>
      </p:sp>
      <p:sp>
        <p:nvSpPr>
          <p:cNvPr id="6" name="Footer Placeholder 5">
            <a:extLst>
              <a:ext uri="{FF2B5EF4-FFF2-40B4-BE49-F238E27FC236}">
                <a16:creationId xmlns:a16="http://schemas.microsoft.com/office/drawing/2014/main" id="{46AAD903-C0DB-4692-81C3-877A799F17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333BE4-0453-458C-9805-6696776F8DED}"/>
              </a:ext>
            </a:extLst>
          </p:cNvPr>
          <p:cNvSpPr>
            <a:spLocks noGrp="1"/>
          </p:cNvSpPr>
          <p:nvPr>
            <p:ph type="sldNum" sz="quarter" idx="12"/>
          </p:nvPr>
        </p:nvSpPr>
        <p:spPr/>
        <p:txBody>
          <a:bodyPr/>
          <a:lstStyle/>
          <a:p>
            <a:fld id="{9943E9E7-2CAB-4E65-B8E2-303501E41CBD}" type="slidenum">
              <a:rPr lang="en-US" smtClean="0"/>
              <a:t>‹#›</a:t>
            </a:fld>
            <a:endParaRPr lang="en-US"/>
          </a:p>
        </p:txBody>
      </p:sp>
    </p:spTree>
    <p:extLst>
      <p:ext uri="{BB962C8B-B14F-4D97-AF65-F5344CB8AC3E}">
        <p14:creationId xmlns:p14="http://schemas.microsoft.com/office/powerpoint/2010/main" val="328903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6B468-DCED-4D2F-B145-AB35B6C142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E21602-F1DE-4AB8-9A8B-A97E64C318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352E0F-E109-428D-880C-7C792D32C78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057AD6D-5AA2-4EA1-B388-57BA17C215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E44FDE-17FB-4116-93DC-46402981824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4CE6D82-4C1C-455C-A52E-844EBBCD6BE8}"/>
              </a:ext>
            </a:extLst>
          </p:cNvPr>
          <p:cNvSpPr>
            <a:spLocks noGrp="1"/>
          </p:cNvSpPr>
          <p:nvPr>
            <p:ph type="dt" sz="half" idx="10"/>
          </p:nvPr>
        </p:nvSpPr>
        <p:spPr/>
        <p:txBody>
          <a:bodyPr/>
          <a:lstStyle/>
          <a:p>
            <a:fld id="{F4F5D4A8-DBDB-4DE0-B623-A9AF0E1446E7}" type="datetimeFigureOut">
              <a:rPr lang="en-US" smtClean="0"/>
              <a:t>9/10/2021</a:t>
            </a:fld>
            <a:endParaRPr lang="en-US"/>
          </a:p>
        </p:txBody>
      </p:sp>
      <p:sp>
        <p:nvSpPr>
          <p:cNvPr id="8" name="Footer Placeholder 7">
            <a:extLst>
              <a:ext uri="{FF2B5EF4-FFF2-40B4-BE49-F238E27FC236}">
                <a16:creationId xmlns:a16="http://schemas.microsoft.com/office/drawing/2014/main" id="{E38F9341-CAEF-4A93-BDAA-8F9AC018138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2DFFCA3-829A-4527-987E-A4ACEC3B634D}"/>
              </a:ext>
            </a:extLst>
          </p:cNvPr>
          <p:cNvSpPr>
            <a:spLocks noGrp="1"/>
          </p:cNvSpPr>
          <p:nvPr>
            <p:ph type="sldNum" sz="quarter" idx="12"/>
          </p:nvPr>
        </p:nvSpPr>
        <p:spPr/>
        <p:txBody>
          <a:bodyPr/>
          <a:lstStyle/>
          <a:p>
            <a:fld id="{9943E9E7-2CAB-4E65-B8E2-303501E41CBD}" type="slidenum">
              <a:rPr lang="en-US" smtClean="0"/>
              <a:t>‹#›</a:t>
            </a:fld>
            <a:endParaRPr lang="en-US"/>
          </a:p>
        </p:txBody>
      </p:sp>
    </p:spTree>
    <p:extLst>
      <p:ext uri="{BB962C8B-B14F-4D97-AF65-F5344CB8AC3E}">
        <p14:creationId xmlns:p14="http://schemas.microsoft.com/office/powerpoint/2010/main" val="2727197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105DE-9A38-4365-91E5-4ECC5BDDFC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D9EA5B-D13E-4EC1-B94E-064753B50AD4}"/>
              </a:ext>
            </a:extLst>
          </p:cNvPr>
          <p:cNvSpPr>
            <a:spLocks noGrp="1"/>
          </p:cNvSpPr>
          <p:nvPr>
            <p:ph type="dt" sz="half" idx="10"/>
          </p:nvPr>
        </p:nvSpPr>
        <p:spPr/>
        <p:txBody>
          <a:bodyPr/>
          <a:lstStyle/>
          <a:p>
            <a:fld id="{F4F5D4A8-DBDB-4DE0-B623-A9AF0E1446E7}" type="datetimeFigureOut">
              <a:rPr lang="en-US" smtClean="0"/>
              <a:t>9/10/2021</a:t>
            </a:fld>
            <a:endParaRPr lang="en-US"/>
          </a:p>
        </p:txBody>
      </p:sp>
      <p:sp>
        <p:nvSpPr>
          <p:cNvPr id="4" name="Footer Placeholder 3">
            <a:extLst>
              <a:ext uri="{FF2B5EF4-FFF2-40B4-BE49-F238E27FC236}">
                <a16:creationId xmlns:a16="http://schemas.microsoft.com/office/drawing/2014/main" id="{B9DB30B7-5AD7-47DD-BC62-18D033B00A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45159BE-05CA-43F0-B6E6-A3822BDC91C8}"/>
              </a:ext>
            </a:extLst>
          </p:cNvPr>
          <p:cNvSpPr>
            <a:spLocks noGrp="1"/>
          </p:cNvSpPr>
          <p:nvPr>
            <p:ph type="sldNum" sz="quarter" idx="12"/>
          </p:nvPr>
        </p:nvSpPr>
        <p:spPr/>
        <p:txBody>
          <a:bodyPr/>
          <a:lstStyle/>
          <a:p>
            <a:fld id="{9943E9E7-2CAB-4E65-B8E2-303501E41CBD}" type="slidenum">
              <a:rPr lang="en-US" smtClean="0"/>
              <a:t>‹#›</a:t>
            </a:fld>
            <a:endParaRPr lang="en-US"/>
          </a:p>
        </p:txBody>
      </p:sp>
    </p:spTree>
    <p:extLst>
      <p:ext uri="{BB962C8B-B14F-4D97-AF65-F5344CB8AC3E}">
        <p14:creationId xmlns:p14="http://schemas.microsoft.com/office/powerpoint/2010/main" val="1573361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8C6BA8-76B9-4550-B712-B09F5B5BF266}"/>
              </a:ext>
            </a:extLst>
          </p:cNvPr>
          <p:cNvSpPr>
            <a:spLocks noGrp="1"/>
          </p:cNvSpPr>
          <p:nvPr>
            <p:ph type="dt" sz="half" idx="10"/>
          </p:nvPr>
        </p:nvSpPr>
        <p:spPr/>
        <p:txBody>
          <a:bodyPr/>
          <a:lstStyle/>
          <a:p>
            <a:fld id="{F4F5D4A8-DBDB-4DE0-B623-A9AF0E1446E7}" type="datetimeFigureOut">
              <a:rPr lang="en-US" smtClean="0"/>
              <a:t>9/10/2021</a:t>
            </a:fld>
            <a:endParaRPr lang="en-US"/>
          </a:p>
        </p:txBody>
      </p:sp>
      <p:sp>
        <p:nvSpPr>
          <p:cNvPr id="3" name="Footer Placeholder 2">
            <a:extLst>
              <a:ext uri="{FF2B5EF4-FFF2-40B4-BE49-F238E27FC236}">
                <a16:creationId xmlns:a16="http://schemas.microsoft.com/office/drawing/2014/main" id="{5418B42F-AD3A-4624-92E3-FB8738DA4D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A7571C5-B00B-4BF0-9002-D31623D8ABF6}"/>
              </a:ext>
            </a:extLst>
          </p:cNvPr>
          <p:cNvSpPr>
            <a:spLocks noGrp="1"/>
          </p:cNvSpPr>
          <p:nvPr>
            <p:ph type="sldNum" sz="quarter" idx="12"/>
          </p:nvPr>
        </p:nvSpPr>
        <p:spPr/>
        <p:txBody>
          <a:bodyPr/>
          <a:lstStyle/>
          <a:p>
            <a:fld id="{9943E9E7-2CAB-4E65-B8E2-303501E41CBD}" type="slidenum">
              <a:rPr lang="en-US" smtClean="0"/>
              <a:t>‹#›</a:t>
            </a:fld>
            <a:endParaRPr lang="en-US"/>
          </a:p>
        </p:txBody>
      </p:sp>
    </p:spTree>
    <p:extLst>
      <p:ext uri="{BB962C8B-B14F-4D97-AF65-F5344CB8AC3E}">
        <p14:creationId xmlns:p14="http://schemas.microsoft.com/office/powerpoint/2010/main" val="1656445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7C5D6-859A-4F01-95AB-A7A3371278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B8DCA9-3F3F-4559-97AF-73767A4C7E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82EDECC-0E84-445C-9361-00C56BE6E5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91B374-5D40-4A99-840E-27ED71733282}"/>
              </a:ext>
            </a:extLst>
          </p:cNvPr>
          <p:cNvSpPr>
            <a:spLocks noGrp="1"/>
          </p:cNvSpPr>
          <p:nvPr>
            <p:ph type="dt" sz="half" idx="10"/>
          </p:nvPr>
        </p:nvSpPr>
        <p:spPr/>
        <p:txBody>
          <a:bodyPr/>
          <a:lstStyle/>
          <a:p>
            <a:fld id="{F4F5D4A8-DBDB-4DE0-B623-A9AF0E1446E7}" type="datetimeFigureOut">
              <a:rPr lang="en-US" smtClean="0"/>
              <a:t>9/10/2021</a:t>
            </a:fld>
            <a:endParaRPr lang="en-US"/>
          </a:p>
        </p:txBody>
      </p:sp>
      <p:sp>
        <p:nvSpPr>
          <p:cNvPr id="6" name="Footer Placeholder 5">
            <a:extLst>
              <a:ext uri="{FF2B5EF4-FFF2-40B4-BE49-F238E27FC236}">
                <a16:creationId xmlns:a16="http://schemas.microsoft.com/office/drawing/2014/main" id="{A4975E8F-C62E-4746-A44D-504D1DD8EA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6FB3E9-1B41-47E7-82BB-A3B10E269AF0}"/>
              </a:ext>
            </a:extLst>
          </p:cNvPr>
          <p:cNvSpPr>
            <a:spLocks noGrp="1"/>
          </p:cNvSpPr>
          <p:nvPr>
            <p:ph type="sldNum" sz="quarter" idx="12"/>
          </p:nvPr>
        </p:nvSpPr>
        <p:spPr/>
        <p:txBody>
          <a:bodyPr/>
          <a:lstStyle/>
          <a:p>
            <a:fld id="{9943E9E7-2CAB-4E65-B8E2-303501E41CBD}" type="slidenum">
              <a:rPr lang="en-US" smtClean="0"/>
              <a:t>‹#›</a:t>
            </a:fld>
            <a:endParaRPr lang="en-US"/>
          </a:p>
        </p:txBody>
      </p:sp>
    </p:spTree>
    <p:extLst>
      <p:ext uri="{BB962C8B-B14F-4D97-AF65-F5344CB8AC3E}">
        <p14:creationId xmlns:p14="http://schemas.microsoft.com/office/powerpoint/2010/main" val="4657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A0723-5A29-4168-9A31-1A132F5476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30D61B-06BD-4A9A-B377-A6A5D2199E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CB18678-92A7-4F31-A4C2-7C0D794CF2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87829D-7519-46E3-9262-D89FE7796919}"/>
              </a:ext>
            </a:extLst>
          </p:cNvPr>
          <p:cNvSpPr>
            <a:spLocks noGrp="1"/>
          </p:cNvSpPr>
          <p:nvPr>
            <p:ph type="dt" sz="half" idx="10"/>
          </p:nvPr>
        </p:nvSpPr>
        <p:spPr/>
        <p:txBody>
          <a:bodyPr/>
          <a:lstStyle/>
          <a:p>
            <a:fld id="{F4F5D4A8-DBDB-4DE0-B623-A9AF0E1446E7}" type="datetimeFigureOut">
              <a:rPr lang="en-US" smtClean="0"/>
              <a:t>9/10/2021</a:t>
            </a:fld>
            <a:endParaRPr lang="en-US"/>
          </a:p>
        </p:txBody>
      </p:sp>
      <p:sp>
        <p:nvSpPr>
          <p:cNvPr id="6" name="Footer Placeholder 5">
            <a:extLst>
              <a:ext uri="{FF2B5EF4-FFF2-40B4-BE49-F238E27FC236}">
                <a16:creationId xmlns:a16="http://schemas.microsoft.com/office/drawing/2014/main" id="{4E4AB08B-86EA-46B2-865E-C26F8E98E1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D71A5E-EB3A-496B-9D30-03E2F708E499}"/>
              </a:ext>
            </a:extLst>
          </p:cNvPr>
          <p:cNvSpPr>
            <a:spLocks noGrp="1"/>
          </p:cNvSpPr>
          <p:nvPr>
            <p:ph type="sldNum" sz="quarter" idx="12"/>
          </p:nvPr>
        </p:nvSpPr>
        <p:spPr/>
        <p:txBody>
          <a:bodyPr/>
          <a:lstStyle/>
          <a:p>
            <a:fld id="{9943E9E7-2CAB-4E65-B8E2-303501E41CBD}" type="slidenum">
              <a:rPr lang="en-US" smtClean="0"/>
              <a:t>‹#›</a:t>
            </a:fld>
            <a:endParaRPr lang="en-US"/>
          </a:p>
        </p:txBody>
      </p:sp>
    </p:spTree>
    <p:extLst>
      <p:ext uri="{BB962C8B-B14F-4D97-AF65-F5344CB8AC3E}">
        <p14:creationId xmlns:p14="http://schemas.microsoft.com/office/powerpoint/2010/main" val="2667092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0A4DCF-1F31-4EA0-851D-5C24C41924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1F00D8B-5BCF-458D-B368-B137C6FB9C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FF648D-6E26-4380-B121-8710B750EB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F5D4A8-DBDB-4DE0-B623-A9AF0E1446E7}" type="datetimeFigureOut">
              <a:rPr lang="en-US" smtClean="0"/>
              <a:t>9/10/2021</a:t>
            </a:fld>
            <a:endParaRPr lang="en-US"/>
          </a:p>
        </p:txBody>
      </p:sp>
      <p:sp>
        <p:nvSpPr>
          <p:cNvPr id="5" name="Footer Placeholder 4">
            <a:extLst>
              <a:ext uri="{FF2B5EF4-FFF2-40B4-BE49-F238E27FC236}">
                <a16:creationId xmlns:a16="http://schemas.microsoft.com/office/drawing/2014/main" id="{7140C02A-3700-418C-88A3-E413DCBE8A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2BE9608-165B-4B42-A39D-45FE7BE272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43E9E7-2CAB-4E65-B8E2-303501E41CBD}" type="slidenum">
              <a:rPr lang="en-US" smtClean="0"/>
              <a:t>‹#›</a:t>
            </a:fld>
            <a:endParaRPr lang="en-US"/>
          </a:p>
        </p:txBody>
      </p:sp>
    </p:spTree>
    <p:extLst>
      <p:ext uri="{BB962C8B-B14F-4D97-AF65-F5344CB8AC3E}">
        <p14:creationId xmlns:p14="http://schemas.microsoft.com/office/powerpoint/2010/main" val="34237060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5B178D4-D3BB-426A-8666-59D60924B63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373125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294</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Symbol</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Juel Lugo</dc:creator>
  <cp:lastModifiedBy>Juel Lugo</cp:lastModifiedBy>
  <cp:revision>1</cp:revision>
  <dcterms:created xsi:type="dcterms:W3CDTF">2021-09-10T21:40:26Z</dcterms:created>
  <dcterms:modified xsi:type="dcterms:W3CDTF">2021-09-10T21:46:25Z</dcterms:modified>
</cp:coreProperties>
</file>